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r">
              <a:defRPr sz="6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095BF1-8421-44EB-8CC8-079E461A7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187" y="815040"/>
            <a:ext cx="8637073" cy="2541431"/>
          </a:xfrm>
        </p:spPr>
        <p:txBody>
          <a:bodyPr>
            <a:normAutofit fontScale="90000"/>
          </a:bodyPr>
          <a:lstStyle/>
          <a:p>
            <a:pPr algn="ctr"/>
            <a:br>
              <a:rPr lang="he-IL" dirty="0"/>
            </a:br>
            <a:r>
              <a:rPr lang="he-IL" dirty="0"/>
              <a:t>פעילויות בקהילה לקידום השמירה על הסביבה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B9BF38D-F7F2-475E-A1D6-076B84951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636414"/>
          </a:xfrm>
        </p:spPr>
        <p:txBody>
          <a:bodyPr>
            <a:normAutofit/>
          </a:bodyPr>
          <a:lstStyle/>
          <a:p>
            <a:pPr algn="ctr"/>
            <a:r>
              <a:rPr lang="he-IL" dirty="0"/>
              <a:t>המועצה האזורית מגילות </a:t>
            </a:r>
          </a:p>
          <a:p>
            <a:pPr algn="ctr"/>
            <a:r>
              <a:rPr lang="he-IL" dirty="0"/>
              <a:t>בשיתוף המשרד להגנת הסביבה </a:t>
            </a:r>
          </a:p>
          <a:p>
            <a:pPr algn="ctr"/>
            <a:r>
              <a:rPr lang="he-IL" dirty="0"/>
              <a:t>מזמינים בזאת להגשת בקשות לתמיכה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E8A904F-55F2-4A08-B054-9D67C2000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22" y="121345"/>
            <a:ext cx="2676190" cy="1361905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BD50E5FD-CD0D-411D-9BF7-E786DBEE8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2376" y="94192"/>
            <a:ext cx="1919702" cy="128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6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E965C6-4FA6-4625-AC38-F6A3FEE7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הגופים הרשאים להגיש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0A3DB6F-1A48-40E1-AAC9-804BDC37C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קבוצות תושבים שמעוניינות לפעול לשיפור איכות החיים והמרחב הציבורי ברמת היישוב</a:t>
            </a:r>
          </a:p>
          <a:p>
            <a:r>
              <a:rPr lang="he-IL" dirty="0"/>
              <a:t>קבוצות הפועלות לפחות שנה בתחומי הסביבה והקיימות – כל קבוצה תידרש להציג את פירוט הפעולות שהיא ביצעה כקבוצה בשנה האחרונה</a:t>
            </a:r>
          </a:p>
          <a:p>
            <a:r>
              <a:rPr lang="he-IL" dirty="0"/>
              <a:t>דוגמאות לקבוצות קיימות – פורום נשים / סיירת הורים / קהילה מטיילת וכיוצא באלה</a:t>
            </a:r>
          </a:p>
        </p:txBody>
      </p:sp>
    </p:spTree>
    <p:extLst>
      <p:ext uri="{BB962C8B-B14F-4D97-AF65-F5344CB8AC3E}">
        <p14:creationId xmlns:p14="http://schemas.microsoft.com/office/powerpoint/2010/main" val="74758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12A4A4-66FE-41CB-BE92-0F145CE8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נדרש להגיש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60785FC-4E80-4A91-B813-9F297824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/>
              <a:t>תכנית מפורטת של היוזמה הכוללת את</a:t>
            </a:r>
          </a:p>
          <a:p>
            <a:pPr marL="0" indent="0">
              <a:buNone/>
            </a:pPr>
            <a:r>
              <a:rPr lang="he-IL" b="1" dirty="0"/>
              <a:t> המרכיבים הבאים:</a:t>
            </a:r>
          </a:p>
          <a:p>
            <a:r>
              <a:rPr lang="he-IL" dirty="0"/>
              <a:t>הנושא הסביבתי שבו תעסוק היוזמה </a:t>
            </a:r>
          </a:p>
          <a:p>
            <a:r>
              <a:rPr lang="he-IL" dirty="0"/>
              <a:t>אבני דרך לביצוע </a:t>
            </a:r>
          </a:p>
          <a:p>
            <a:r>
              <a:rPr lang="he-IL" dirty="0"/>
              <a:t>לוח זמנים  </a:t>
            </a:r>
          </a:p>
          <a:p>
            <a:r>
              <a:rPr lang="he-IL" dirty="0"/>
              <a:t>פירוט תקציבי  </a:t>
            </a:r>
          </a:p>
          <a:p>
            <a:r>
              <a:rPr lang="he-IL" dirty="0"/>
              <a:t>תכנית לשיתוף הקהילה </a:t>
            </a:r>
          </a:p>
          <a:p>
            <a:r>
              <a:rPr lang="he-IL" dirty="0"/>
              <a:t> פירוט הפעולות שהקבוצה הוציאה לפועל בשנה האחרונה</a:t>
            </a:r>
          </a:p>
        </p:txBody>
      </p:sp>
    </p:spTree>
    <p:extLst>
      <p:ext uri="{BB962C8B-B14F-4D97-AF65-F5344CB8AC3E}">
        <p14:creationId xmlns:p14="http://schemas.microsoft.com/office/powerpoint/2010/main" val="3249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3D9541-6EAB-486A-A622-5A7BF7EE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לוח זמנים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31F0905-B1BA-47C7-83B6-C301EB360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פרסום הקול הקורא : ספטמבר 2020</a:t>
            </a:r>
          </a:p>
          <a:p>
            <a:r>
              <a:rPr lang="he-IL" dirty="0"/>
              <a:t>הגשת הקול הקורא : אוקטובר 2020</a:t>
            </a:r>
          </a:p>
          <a:p>
            <a:r>
              <a:rPr lang="he-IL" dirty="0"/>
              <a:t>ועדת שיפוט: אוקטובר-נובמבר 2020</a:t>
            </a:r>
          </a:p>
          <a:p>
            <a:r>
              <a:rPr lang="he-IL" dirty="0"/>
              <a:t>ביצוע: עד אוגוסט 2021</a:t>
            </a:r>
          </a:p>
        </p:txBody>
      </p:sp>
    </p:spTree>
    <p:extLst>
      <p:ext uri="{BB962C8B-B14F-4D97-AF65-F5344CB8AC3E}">
        <p14:creationId xmlns:p14="http://schemas.microsoft.com/office/powerpoint/2010/main" val="95808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C15A961-4857-4FA8-B6AB-C30C03F8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אמות המידה לקביעת זכאות לקבלת תמיכה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67DFDC6-D018-4774-AC0E-26FF66896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התרשמות מפעילות הקבוצה בשנה האחרונה – 25 נקודות</a:t>
            </a:r>
          </a:p>
          <a:p>
            <a:r>
              <a:rPr lang="he-IL" dirty="0"/>
              <a:t>רמת מעורבות הקהילה ביוזמה המוצעת – 25 נקודות</a:t>
            </a:r>
          </a:p>
          <a:p>
            <a:r>
              <a:rPr lang="he-IL" dirty="0"/>
              <a:t>רמת אפקטיביות </a:t>
            </a:r>
            <a:r>
              <a:rPr lang="he-IL" dirty="0" err="1"/>
              <a:t>התכנית</a:t>
            </a:r>
            <a:r>
              <a:rPr lang="he-IL" dirty="0"/>
              <a:t> לתחזוקה ושימור היוזמה לאורך זמן – 25 נקודות</a:t>
            </a:r>
          </a:p>
          <a:p>
            <a:r>
              <a:rPr lang="he-IL" dirty="0"/>
              <a:t>מידת התרומה של היוזמה למודעות וערכי איכות הסביבה – 25 נקודות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389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823716-5927-4092-9BE8-D7F2F237C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פירוט תקציב התמיכה לקבוצה הזוכה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709DD37-C140-414B-B643-102EA60B5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היקף תקציבי עבור הפעילות הזוכה – 11,165.5 ₪</a:t>
            </a:r>
          </a:p>
          <a:p>
            <a:r>
              <a:rPr lang="he-IL" dirty="0"/>
              <a:t>היקף התקציב שתעמיד המועצה בשיתוף המשרד להגנת הסביבה – 8,932.4 ₪</a:t>
            </a:r>
          </a:p>
          <a:p>
            <a:r>
              <a:rPr lang="he-IL" dirty="0"/>
              <a:t>היקף ההשתתפות התקציבית של הקבוצה הזוכה – 2,233.1 ₪</a:t>
            </a:r>
          </a:p>
          <a:p>
            <a:r>
              <a:rPr lang="he-IL" dirty="0"/>
              <a:t>התקציב יחולק לשני מרכיבים 2665.5 ₪ יעוץ מקצועי / 8500 ₪ רכש</a:t>
            </a:r>
          </a:p>
        </p:txBody>
      </p:sp>
    </p:spTree>
    <p:extLst>
      <p:ext uri="{BB962C8B-B14F-4D97-AF65-F5344CB8AC3E}">
        <p14:creationId xmlns:p14="http://schemas.microsoft.com/office/powerpoint/2010/main" val="349160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643B90-9A52-4139-8D2B-F249BCC61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תנאי סף לתמיכת הרשות ביוזמה המוצעת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2CF48B9-6BF0-4535-B82F-654576CC7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היוזמה הינה יוזמה לקידום השמירה על הסביבה</a:t>
            </a:r>
          </a:p>
          <a:p>
            <a:r>
              <a:rPr lang="he-IL" dirty="0"/>
              <a:t>היוזמה המוגשת הינה יוזמה חדשה שלא נתמכה בעבר</a:t>
            </a:r>
          </a:p>
          <a:p>
            <a:r>
              <a:rPr lang="he-IL" dirty="0"/>
              <a:t>הפעילות תכלול היבט פיזי תשתיתי וכן היבט קהילתי חברתי </a:t>
            </a:r>
          </a:p>
          <a:p>
            <a:r>
              <a:rPr lang="he-IL" dirty="0"/>
              <a:t>תוצג תכנית מפורטת ואפקטיבית לתחזוקה ושימור הפעילות לאורך זמן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929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EE788A-660A-44A9-8353-64FA3D14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חשוב לדעת !!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35C8C37-D610-47D9-81BD-D5DA45F1A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התמיכה הכספית מיועדת לתשתיות פיזיות / שירותים נדרשים לתכנון וביצוע / רכישת חומרים לצורך ביצוע הפעילות</a:t>
            </a:r>
          </a:p>
          <a:p>
            <a:r>
              <a:rPr lang="he-IL" dirty="0"/>
              <a:t>המועצה לא תממן הוצאות עבור כוח אדם</a:t>
            </a:r>
          </a:p>
          <a:p>
            <a:r>
              <a:rPr lang="he-IL" dirty="0"/>
              <a:t>קבלת תשלום בגין נושאי התמיכה כנגד חשבונית בלבד (כולל דו"ח ביצוע)</a:t>
            </a:r>
          </a:p>
          <a:p>
            <a:r>
              <a:rPr lang="he-IL" dirty="0"/>
              <a:t>חשוב מאוד !! לקרוא בעיון את ההוראות והתנאים המופיעים במסמכי התמיכה על מנת להבטיח את הצלחת היוזמה בהיבט הפיזי, ביצועי וקבלת מלוא התמיכה התקציבית.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9721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2985466-1924-4C18-84CE-48F9BE08D3CD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451579" y="5466345"/>
            <a:ext cx="9603275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e-IL" dirty="0"/>
          </a:p>
        </p:txBody>
      </p:sp>
      <p:sp>
        <p:nvSpPr>
          <p:cNvPr id="5" name="כותרת 4">
            <a:extLst>
              <a:ext uri="{FF2B5EF4-FFF2-40B4-BE49-F238E27FC236}">
                <a16:creationId xmlns:a16="http://schemas.microsoft.com/office/drawing/2014/main" id="{7C4A66CD-BEBD-4BCD-950C-D88CF6E64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41239"/>
          </a:xfrm>
        </p:spPr>
        <p:txBody>
          <a:bodyPr>
            <a:noAutofit/>
          </a:bodyPr>
          <a:lstStyle/>
          <a:p>
            <a:pPr algn="ctr"/>
            <a:r>
              <a:rPr lang="he-IL" sz="8800" dirty="0"/>
              <a:t>בהצלחה !!</a:t>
            </a:r>
          </a:p>
        </p:txBody>
      </p:sp>
    </p:spTree>
    <p:extLst>
      <p:ext uri="{BB962C8B-B14F-4D97-AF65-F5344CB8AC3E}">
        <p14:creationId xmlns:p14="http://schemas.microsoft.com/office/powerpoint/2010/main" val="113691744"/>
      </p:ext>
    </p:extLst>
  </p:cSld>
  <p:clrMapOvr>
    <a:masterClrMapping/>
  </p:clrMapOvr>
</p:sld>
</file>

<file path=ppt/theme/theme1.xml><?xml version="1.0" encoding="utf-8"?>
<a:theme xmlns:a="http://schemas.openxmlformats.org/drawingml/2006/main" name="גלריה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TM10001114[[fn=גלריה]]</Template>
  <TotalTime>406</TotalTime>
  <Words>321</Words>
  <Application>Microsoft Office PowerPoint</Application>
  <PresentationFormat>מסך רחב</PresentationFormat>
  <Paragraphs>49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גלריה</vt:lpstr>
      <vt:lpstr> פעילויות בקהילה לקידום השמירה על הסביבה</vt:lpstr>
      <vt:lpstr>הגופים הרשאים להגיש</vt:lpstr>
      <vt:lpstr>נדרש להגיש</vt:lpstr>
      <vt:lpstr>לוח זמנים</vt:lpstr>
      <vt:lpstr>אמות המידה לקביעת זכאות לקבלת תמיכה</vt:lpstr>
      <vt:lpstr>פירוט תקציב התמיכה לקבוצה הזוכה</vt:lpstr>
      <vt:lpstr>תנאי סף לתמיכת הרשות ביוזמה המוצעת</vt:lpstr>
      <vt:lpstr>חשוב לדעת !!</vt:lpstr>
      <vt:lpstr>בהצלחה 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פעילויות בקהילה לקידום</dc:title>
  <dc:creator>לב יוסי</dc:creator>
  <cp:lastModifiedBy>טלי מוסקל</cp:lastModifiedBy>
  <cp:revision>11</cp:revision>
  <dcterms:created xsi:type="dcterms:W3CDTF">2020-07-23T09:52:49Z</dcterms:created>
  <dcterms:modified xsi:type="dcterms:W3CDTF">2020-09-01T07:21:38Z</dcterms:modified>
</cp:coreProperties>
</file>